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5"/>
  </p:notesMasterIdLst>
  <p:sldIdLst>
    <p:sldId id="297" r:id="rId4"/>
    <p:sldId id="286" r:id="rId5"/>
    <p:sldId id="272" r:id="rId6"/>
    <p:sldId id="289" r:id="rId7"/>
    <p:sldId id="290" r:id="rId8"/>
    <p:sldId id="270" r:id="rId9"/>
    <p:sldId id="271" r:id="rId10"/>
    <p:sldId id="291" r:id="rId11"/>
    <p:sldId id="292" r:id="rId12"/>
    <p:sldId id="293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>
        <p:scale>
          <a:sx n="53" d="100"/>
          <a:sy n="53" d="100"/>
        </p:scale>
        <p:origin x="179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36" y="1275796"/>
            <a:ext cx="8893328" cy="5578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966" y="1188622"/>
            <a:ext cx="8582611" cy="5451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7869" y="1315481"/>
            <a:ext cx="7268262" cy="46695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454" y="3076406"/>
            <a:ext cx="1553709" cy="10053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089" y="3076406"/>
            <a:ext cx="1495548" cy="10053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066" y="4279996"/>
            <a:ext cx="1495548" cy="938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72" y="993720"/>
            <a:ext cx="7637656" cy="4212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111" y="5205911"/>
            <a:ext cx="5141769" cy="1432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2" y="2"/>
            <a:ext cx="4903063" cy="1155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79" y="2236968"/>
            <a:ext cx="7381441" cy="1679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58" y="1223136"/>
            <a:ext cx="8340143" cy="524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09" y="1075331"/>
            <a:ext cx="8551981" cy="5241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77" y="1199126"/>
            <a:ext cx="8355045" cy="531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</Words>
  <Application>WPS Presentation</Application>
  <PresentationFormat>On-screen Show (4:3)</PresentationFormat>
  <Paragraphs>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Segoe UI</vt:lpstr>
      <vt:lpstr>Times New Roman</vt:lpstr>
      <vt:lpstr>Times New Roman</vt:lpstr>
      <vt:lpstr>Tahoma</vt:lpstr>
      <vt:lpstr>Office Theme</vt:lpstr>
      <vt:lpstr>Bạn nhỏ 16x9</vt:lpstr>
      <vt:lpstr>    CHÀO MỪNG CÁC EM ĐẾN VỚI TIẾT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ngoc</cp:lastModifiedBy>
  <cp:revision>79</cp:revision>
  <dcterms:created xsi:type="dcterms:W3CDTF">2020-08-07T01:41:00Z</dcterms:created>
  <dcterms:modified xsi:type="dcterms:W3CDTF">2020-08-22T11:18:59Z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